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28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59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0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46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31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2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7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27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89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58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26B2-9721-4F0E-9933-84B1A19F6A8D}" type="datetimeFigureOut">
              <a:rPr lang="fr-FR" smtClean="0"/>
              <a:t>19/11/2018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831C2-BAEE-4FB8-8FD8-214332BFC4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0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dirty="0"/>
              <a:t>Défi scientifique :</a:t>
            </a:r>
            <a:r>
              <a:rPr lang="fr-FR" dirty="0"/>
              <a:t> Raconte le voyage de Bee Bot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GS Mme Portes EM Jean Mace </a:t>
            </a:r>
          </a:p>
          <a:p>
            <a:r>
              <a:rPr lang="fr-FR" dirty="0" smtClean="0"/>
              <a:t>Fontenay aux roses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7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7783" y="1080907"/>
            <a:ext cx="5556068" cy="416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3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7440" y="496389"/>
            <a:ext cx="7733212" cy="579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2125" y="708661"/>
            <a:ext cx="7154091" cy="536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Grand écran</PresentationFormat>
  <Paragraphs>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 Défi scientifique : Raconte le voyage de Bee Bot 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Jorida Boutaleb</dc:creator>
  <cp:lastModifiedBy>Jorida Boutaleb</cp:lastModifiedBy>
  <cp:revision>6</cp:revision>
  <dcterms:created xsi:type="dcterms:W3CDTF">2018-11-19T09:31:38Z</dcterms:created>
  <dcterms:modified xsi:type="dcterms:W3CDTF">2018-11-19T09:39:56Z</dcterms:modified>
</cp:coreProperties>
</file>